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wnloads\-D75f3P_J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09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4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wnloads\x7IDg4kFg5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2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wnloads\3cXMg9hw5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wnloads\-cH2ztrs6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7484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4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wnloads\JxX3cQZtk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6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wnloads\ZZQOQwRyf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4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DC1-1</dc:creator>
  <cp:lastModifiedBy>DC1-1</cp:lastModifiedBy>
  <cp:revision>1</cp:revision>
  <dcterms:created xsi:type="dcterms:W3CDTF">2023-11-15T06:27:09Z</dcterms:created>
  <dcterms:modified xsi:type="dcterms:W3CDTF">2023-11-15T06:32:57Z</dcterms:modified>
</cp:coreProperties>
</file>