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7" r:id="rId3"/>
    <p:sldId id="276" r:id="rId4"/>
    <p:sldId id="266" r:id="rId5"/>
    <p:sldId id="274" r:id="rId6"/>
    <p:sldId id="273" r:id="rId7"/>
    <p:sldId id="272" r:id="rId8"/>
    <p:sldId id="275" r:id="rId9"/>
    <p:sldId id="265" r:id="rId10"/>
    <p:sldId id="302" r:id="rId11"/>
    <p:sldId id="303" r:id="rId12"/>
    <p:sldId id="307" r:id="rId13"/>
    <p:sldId id="306" r:id="rId14"/>
    <p:sldId id="295" r:id="rId15"/>
    <p:sldId id="298" r:id="rId16"/>
    <p:sldId id="304" r:id="rId17"/>
    <p:sldId id="301" r:id="rId18"/>
    <p:sldId id="305" r:id="rId19"/>
    <p:sldId id="308" r:id="rId20"/>
    <p:sldId id="300" r:id="rId21"/>
    <p:sldId id="319" r:id="rId22"/>
    <p:sldId id="318" r:id="rId23"/>
    <p:sldId id="270" r:id="rId24"/>
    <p:sldId id="311" r:id="rId25"/>
    <p:sldId id="310" r:id="rId26"/>
    <p:sldId id="317" r:id="rId27"/>
    <p:sldId id="314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14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День матери\69779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285992"/>
            <a:ext cx="768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Изображение 4" descr="maxresdefault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Изображение 1" descr="detsad-252483-1602757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85" y="1152525"/>
            <a:ext cx="64293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Изображение 2" descr="detsad-252483-160275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570230"/>
            <a:ext cx="6172835" cy="5323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Изображение 3" descr="detsad-252483-16027574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85" y="980440"/>
            <a:ext cx="642937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Изображение 4" descr="detsad-252483-16027574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1005205"/>
            <a:ext cx="6429375" cy="4848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Изображение 5" descr="detsad-252483-16027574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85" y="908685"/>
            <a:ext cx="6429375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Изображение 6" descr="detsad-252483-16027575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620395"/>
            <a:ext cx="6303645" cy="5707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Изображение 7" descr="detsad-252483-16027575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35" y="685800"/>
            <a:ext cx="5981700" cy="5260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Изображение 8" descr="detsad-252483-1602757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855345"/>
            <a:ext cx="6261735" cy="52368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Изображение 9" descr="detsad-252483-1602757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55" y="908685"/>
            <a:ext cx="6477635" cy="50438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Изображение 10" descr="detsad-252483-16027575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85" y="845820"/>
            <a:ext cx="6471285" cy="5248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День матери\69779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315" y="1916430"/>
            <a:ext cx="8356600" cy="4154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88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Мастер - класс «Рисуем </a:t>
            </a:r>
          </a:p>
          <a:p>
            <a:pPr algn="ctr"/>
            <a:r>
              <a:rPr lang="ru-RU" sz="88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вместе с мамой»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Изображение 1" descr="detsad-252483-1602757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332105"/>
            <a:ext cx="5394960" cy="61531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День матери\147444514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750" y="2060575"/>
            <a:ext cx="815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полиэтиленовым </a:t>
            </a:r>
            <a:r>
              <a:rPr lang="ru-RU" sz="6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пакетом</a:t>
            </a:r>
            <a:endParaRPr lang="ru-RU" sz="6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669318096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14290"/>
            <a:ext cx="4714075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a\Desktop\День матери\MainMin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5945" y="2029460"/>
            <a:ext cx="79927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Творите, </a:t>
            </a:r>
            <a:r>
              <a:rPr lang="ru-RU" sz="4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фантазируйте и к Вам придет радость - </a:t>
            </a:r>
          </a:p>
          <a:p>
            <a:pPr algn="ctr"/>
            <a:r>
              <a:rPr lang="ru-RU" sz="4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радость творчества, удивления </a:t>
            </a:r>
            <a:r>
              <a:rPr lang="ru-RU" sz="4400" b="1" dirty="0">
                <a:solidFill>
                  <a:srgbClr val="00B050"/>
                </a:solidFill>
                <a:latin typeface="Monotype Corsiva" panose="03010101010201010101" pitchFamily="66" charset="0"/>
                <a:sym typeface="+mn-ea"/>
              </a:rPr>
              <a:t>и единения с вашими детьми.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a\Desktop\День матери\MainMin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05" y="2204720"/>
            <a:ext cx="799274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Monotype Corsiva" panose="03010101010201010101" pitchFamily="66" charset="0"/>
                <a:sym typeface="+mn-ea"/>
              </a:rPr>
              <a:t>Успехов в овладении нетрадиционными техниками рисования в домашних условиях!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a\Desktop\День матери\MainMin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000240"/>
            <a:ext cx="62039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96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78f71489-88a6-5f04-ae99-31d2314da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135"/>
            <a:ext cx="9144000" cy="565150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14282" y="116205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Monotype Corsiva" panose="03010101010201010101" pitchFamily="66" charset="0"/>
              </a:rPr>
              <a:t>Игра «Обними </a:t>
            </a:r>
            <a:r>
              <a:rPr lang="ru-RU" altLang="en-US" sz="8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Monotype Corsiva" panose="03010101010201010101" pitchFamily="66" charset="0"/>
              </a:rPr>
              <a:t>маму»</a:t>
            </a:r>
            <a:endParaRPr lang="ru-RU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a\Desktop\День матери\MainMin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Изображение 1" descr="IMG-20221111-WA00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08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Изображение 2" descr="19496b71cbe9d967c5d7c0982f64cc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День матери\69779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0926" y="1988840"/>
            <a:ext cx="8322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Нетрадиционные техники рисования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День матери\SHablon-Karandash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214554"/>
            <a:ext cx="63562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воском</a:t>
            </a:r>
            <a:endParaRPr lang="ru-RU" sz="1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" y="1915841"/>
            <a:ext cx="7269930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День матери\SHablon-Karandash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214554"/>
            <a:ext cx="63562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воском</a:t>
            </a:r>
            <a:endParaRPr lang="ru-RU" sz="1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2" y="1907190"/>
            <a:ext cx="7306695" cy="4950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День матери\SHablon-Karandash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214554"/>
            <a:ext cx="63562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воском</a:t>
            </a:r>
            <a:endParaRPr lang="ru-RU" sz="1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44385"/>
            <a:ext cx="7955721" cy="4820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День матери\SHablon-Karandash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214554"/>
            <a:ext cx="63562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1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воском</a:t>
            </a:r>
            <a:endParaRPr lang="ru-RU" sz="1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" y="1923615"/>
            <a:ext cx="7297169" cy="4917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День матери\147444514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750" y="2060575"/>
            <a:ext cx="81597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Рисование </a:t>
            </a:r>
          </a:p>
          <a:p>
            <a:pPr algn="ctr"/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полиэтиленовым пакетом и втулкой «Букет роз»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ima\Desktop\День матери\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</Words>
  <Application>WPS Presentation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USER</cp:lastModifiedBy>
  <cp:revision>28</cp:revision>
  <dcterms:created xsi:type="dcterms:W3CDTF">2016-11-23T14:39:00Z</dcterms:created>
  <dcterms:modified xsi:type="dcterms:W3CDTF">2022-11-25T21:28:52Z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108780EA63E24E31996370D4923A2793</vt:lpwstr>
  </property>
  <property fmtid="{D5CDD505-2E9C-101B-9397-08002B2CF9AE}" pid="3" name="KSOProductBuildVer">
    <vt:lpwstr>1049-11.2.0.11380</vt:lpwstr>
  </property>
</Properties>
</file>