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12" r:id="rId4"/>
    <p:sldId id="316" r:id="rId5"/>
    <p:sldId id="290" r:id="rId6"/>
    <p:sldId id="260" r:id="rId7"/>
    <p:sldId id="300" r:id="rId8"/>
    <p:sldId id="301" r:id="rId9"/>
    <p:sldId id="302" r:id="rId10"/>
    <p:sldId id="317" r:id="rId11"/>
    <p:sldId id="318" r:id="rId12"/>
    <p:sldId id="319" r:id="rId13"/>
    <p:sldId id="320" r:id="rId14"/>
    <p:sldId id="321" r:id="rId15"/>
    <p:sldId id="294" r:id="rId16"/>
    <p:sldId id="295" r:id="rId17"/>
    <p:sldId id="314" r:id="rId18"/>
    <p:sldId id="310" r:id="rId19"/>
    <p:sldId id="29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368" autoAdjust="0"/>
    <p:restoredTop sz="94660"/>
  </p:normalViewPr>
  <p:slideViewPr>
    <p:cSldViewPr>
      <p:cViewPr>
        <p:scale>
          <a:sx n="57" d="100"/>
          <a:sy n="57" d="100"/>
        </p:scale>
        <p:origin x="-48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8D89-9270-4392-BE46-944EDA36358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6737" y="1860039"/>
            <a:ext cx="78016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предпосылок функциональной грамотности у дошкольников посредством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интеллект-карт»</a:t>
            </a:r>
          </a:p>
          <a:p>
            <a:pPr lvl="0" indent="777875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5214950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Воспитатель: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Разборова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Ирина Петровна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первая квалификационная категория.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9388" y="279400"/>
            <a:ext cx="8793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25 «Журавлик»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23495" y="648732"/>
            <a:ext cx="3748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4857760"/>
            <a:ext cx="6272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77875" algn="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63" y="357167"/>
            <a:ext cx="1571637" cy="112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29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рассказу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К.Д.Ушинского «Четыре желания»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610136"/>
            <a:ext cx="85725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Митя накатался на саночках с ледяной горы и на коньках по замёрзшей реке, прибежал домой румяный, весёлый и говорит отцу: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Уж как весело зимой! Я бы хотел, чтобы всё зима была.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Запиши твоё желание в мою карманную книжку, — сказал отец.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Митя записал.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Пришла весна. Митя вволю набегался за пёстрыми бабочками по зелёному лугу, нарвал цветов, прибежал к отцу и говорит: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Что за прелесть эта весна! Я бы желал, чтобы всё весна была.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Отец опять вынул книжку и приказал Мите записать своё желание.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Настало лето. Митя с отцом отправились на сенокос. Весь длинный день веселился мальчик: ловил рыбу, набрал ягод, кувыркался в душистом сене, а вечером сказал отцу: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Вот уж сегодня я повеселился вволю! Я бы желал, чтобы лету конца не было.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это желание Мити было записано в ту же книжку.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Наступила осень. В саду собирали плоды — румяные яблоки и жёлтые груши. Митя был в восторге и говорил отцу: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Осень лучше всех времён года!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Тогда отец вынул свою записную книжку и показал мальчику, что он то же самое говорил и о весне, и о зиме</a:t>
            </a:r>
            <a:r>
              <a:rPr lang="ru-RU" sz="1600" dirty="0" smtClean="0"/>
              <a:t>, и о лете.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8053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ренинг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64" y="1855113"/>
            <a:ext cx="7715272" cy="50028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7166"/>
            <a:ext cx="777240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вместе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35825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2976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357166"/>
            <a:ext cx="564360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 интеллект- карт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500174"/>
            <a:ext cx="3286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Позволяет осуществить интеграцию: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-ПОЗНАВАТЕЛЬНОЕ      РАЗВИТИЕ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-РЕЧЕВОЕ РАЗВИТИЕ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-СОЦИАЛЬНО-КОММУНИКАТИВНОЕ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1500174"/>
            <a:ext cx="414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Содействует формированию предпосылок функциональной грамотности у дошкольников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http://madoy252.ucoz.ru/aca42dd9e50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000504"/>
            <a:ext cx="3500462" cy="2452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8327">
            <a:off x="7170952" y="325296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Documents and Settings\user\Рабочий стол\fg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6123" y="1225210"/>
            <a:ext cx="4663721" cy="152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>
            <a:off x="3000934" y="2604294"/>
            <a:ext cx="498926" cy="82470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5" y="3428999"/>
            <a:ext cx="6899071" cy="93610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…новые идеи, подходы, формы и методы работы в педагогической деятельности…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177950" y="4456068"/>
            <a:ext cx="500066" cy="8451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49124" y="5307085"/>
            <a:ext cx="4857784" cy="57150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интеллект – карт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04664"/>
            <a:ext cx="5904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Введение ФГОС ДО, потребовало поиска новых форм и методов организации образовательной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деятельности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54049" y="500042"/>
            <a:ext cx="70359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sovetclub.ru/tim/42ded460ae4e0294c31094c7f9a4b7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561662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hello_html_567ca24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20" y="428604"/>
            <a:ext cx="8287188" cy="59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Заголовок 2"/>
          <p:cNvSpPr txBox="1">
            <a:spLocks/>
          </p:cNvSpPr>
          <p:nvPr/>
        </p:nvSpPr>
        <p:spPr>
          <a:xfrm>
            <a:off x="755576" y="176808"/>
            <a:ext cx="8388424" cy="109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928670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1430"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повышение качества образовательного процесса посредством использования метода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”, был создан американским учёным и бизнесменом Тони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По-английски он называется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 Буквально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означает "ум", а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— "карты". В итоге получаются "карты ума". Но чаще всего в переводах используется термин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42910" y="0"/>
            <a:ext cx="8215370" cy="4000504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i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b="1" i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включения метода </a:t>
            </a:r>
            <a:r>
              <a:rPr lang="ru-RU" sz="2400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24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образовательный процесс для развития функциональной грамотности у дошкольников;</a:t>
            </a:r>
            <a:endParaRPr lang="en-US" sz="2400" dirty="0" smtClean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 понятием интеллект-карта;</a:t>
            </a:r>
          </a:p>
          <a:p>
            <a:r>
              <a:rPr lang="ru-RU" sz="24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-показать возможности применения технологии </a:t>
            </a:r>
            <a:r>
              <a:rPr lang="ru-RU" sz="2400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24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систематизации и структурировании информации;</a:t>
            </a:r>
          </a:p>
          <a:p>
            <a:r>
              <a:rPr lang="ru-RU" sz="24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-отработать методику создания интеллект -карт</a:t>
            </a:r>
          </a:p>
          <a:p>
            <a:pPr algn="r"/>
            <a:r>
              <a:rPr lang="ru-RU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7" descr="http://madoy252.ucoz.ru/aca42dd9e50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430" y="4378508"/>
            <a:ext cx="2808312" cy="2074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06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892" y="321297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 интеллект- карт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помогает пробудить у ребёнка способность к изображению окружающего мира,  структурировать информацию, которую ребенку предстоит усвоить, разбить ее на конкретные образные единицы.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134" y="470948"/>
            <a:ext cx="54726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Интеллектуальная  карта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это уникальный и простой метод запоминания информации,    с помощью которого развиваются как творческие, так и речевые способности детей, активизируется мышление.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названия: 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интеллект-карта», «карта памяти», «карта ума», «ассоциативная карта», «ментальная карта».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Интеллект- карта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это графический способ представления информации.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liom10.ru/wp-content/uploads/2016/07/%D1%80%D0%B0%D0%B7%D0%B2%D0%B8%D1%82%D0%B8%D0%B5-%D0%B8%D0%BD%D1%82%D0%B5%D0%BB%D0%BB%D0%B5%D0%BA%D1%82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304256" cy="2477075"/>
          </a:xfrm>
          <a:prstGeom prst="rect">
            <a:avLst/>
          </a:prstGeom>
          <a:noFill/>
        </p:spPr>
      </p:pic>
      <p:pic>
        <p:nvPicPr>
          <p:cNvPr id="9" name="Picture 7" descr="http://madoy252.ucoz.ru/aca42dd9e5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430" y="4378508"/>
            <a:ext cx="2808312" cy="2074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799" y="357166"/>
            <a:ext cx="7251380" cy="6206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Заголовок 2"/>
          <p:cNvSpPr txBox="1">
            <a:spLocks/>
          </p:cNvSpPr>
          <p:nvPr/>
        </p:nvSpPr>
        <p:spPr>
          <a:xfrm>
            <a:off x="755576" y="176808"/>
            <a:ext cx="8388424" cy="109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uploads.scratch.mit.edu/get_image/user/33773039_60x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714488"/>
            <a:ext cx="121444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29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71480"/>
            <a:ext cx="2214578" cy="914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направление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571480"/>
            <a:ext cx="2214578" cy="914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направление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571480"/>
            <a:ext cx="2214578" cy="914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направление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000240"/>
            <a:ext cx="2220686" cy="410173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/>
              <a:t>Цель – сбор материала (информации) о предмете, явлении, объекте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• Создать карту в ходе обсуждения •Расширять словарный запас </a:t>
            </a:r>
          </a:p>
          <a:p>
            <a:r>
              <a:rPr lang="ru-RU" dirty="0" smtClean="0"/>
              <a:t>•</a:t>
            </a:r>
            <a:r>
              <a:rPr lang="ru-RU" dirty="0"/>
              <a:t>Развивать процессы </a:t>
            </a:r>
            <a:r>
              <a:rPr lang="ru-RU" dirty="0" smtClean="0"/>
              <a:t>мышления.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2000240"/>
            <a:ext cx="2221200" cy="4100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/>
              <a:t>Цель </a:t>
            </a:r>
            <a:r>
              <a:rPr lang="ru-RU" dirty="0"/>
              <a:t>– развитие связной речи </a:t>
            </a:r>
            <a:r>
              <a:rPr lang="ru-RU" dirty="0" smtClean="0"/>
              <a:t>детей.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•Формировать умение </a:t>
            </a:r>
          </a:p>
          <a:p>
            <a:r>
              <a:rPr lang="ru-RU" dirty="0" smtClean="0"/>
              <a:t>последовательно и самостоятельно </a:t>
            </a:r>
          </a:p>
          <a:p>
            <a:r>
              <a:rPr lang="ru-RU" dirty="0" smtClean="0"/>
              <a:t>излагать </a:t>
            </a:r>
            <a:r>
              <a:rPr lang="ru-RU" dirty="0"/>
              <a:t>свои </a:t>
            </a:r>
            <a:r>
              <a:rPr lang="ru-RU" dirty="0" smtClean="0"/>
              <a:t>мысли.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2000240"/>
            <a:ext cx="2221200" cy="4100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Цель – закрепление и обобщение </a:t>
            </a:r>
            <a:r>
              <a:rPr lang="ru-RU" dirty="0" smtClean="0"/>
              <a:t>материала.</a:t>
            </a:r>
          </a:p>
          <a:p>
            <a:r>
              <a:rPr lang="ru-RU" dirty="0" smtClean="0"/>
              <a:t>Задачи: </a:t>
            </a:r>
            <a:endParaRPr lang="ru-RU" dirty="0"/>
          </a:p>
          <a:p>
            <a:r>
              <a:rPr lang="ru-RU" dirty="0"/>
              <a:t>•Создать карту как итог работы с детьми по теме </a:t>
            </a:r>
          </a:p>
          <a:p>
            <a:r>
              <a:rPr lang="ru-RU" dirty="0"/>
              <a:t>•Развивать у детей умение выделять главную мысль </a:t>
            </a:r>
          </a:p>
          <a:p>
            <a:r>
              <a:rPr lang="ru-RU" dirty="0"/>
              <a:t>•Активизировать словарь, совершенствовать связную речь </a:t>
            </a:r>
            <a:r>
              <a:rPr lang="ru-RU" dirty="0" smtClean="0"/>
              <a:t>детей.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912565" y="42860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68577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СОЗДАТЬ ИНТЕЛЛЕКТ-КАРТУ</a:t>
            </a:r>
          </a:p>
          <a:p>
            <a:pPr algn="ctr"/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9933">
            <a:off x="7643825" y="4972930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\Pictures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099" y="1"/>
            <a:ext cx="8143901" cy="6867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410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Давайте вместе 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</cp:lastModifiedBy>
  <cp:revision>161</cp:revision>
  <dcterms:created xsi:type="dcterms:W3CDTF">2017-02-05T17:02:54Z</dcterms:created>
  <dcterms:modified xsi:type="dcterms:W3CDTF">2023-02-23T08:18:29Z</dcterms:modified>
</cp:coreProperties>
</file>