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59" r:id="rId4"/>
    <p:sldId id="277" r:id="rId5"/>
    <p:sldId id="263" r:id="rId6"/>
    <p:sldId id="268" r:id="rId7"/>
    <p:sldId id="264" r:id="rId8"/>
    <p:sldId id="269" r:id="rId9"/>
    <p:sldId id="280" r:id="rId10"/>
    <p:sldId id="281" r:id="rId11"/>
    <p:sldId id="278" r:id="rId12"/>
    <p:sldId id="273" r:id="rId13"/>
    <p:sldId id="271" r:id="rId14"/>
    <p:sldId id="272" r:id="rId15"/>
    <p:sldId id="276" r:id="rId16"/>
    <p:sldId id="25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6600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8265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3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BB49B-5EF4-4AF1-8E65-98CE24BDEF46}" type="datetimeFigureOut">
              <a:rPr lang="ru-RU" smtClean="0"/>
              <a:pPr/>
              <a:t>12.07.2022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A5DD-25EA-4FE6-B3D3-AC3B34DA72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57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BB49B-5EF4-4AF1-8E65-98CE24BDEF46}" type="datetimeFigureOut">
              <a:rPr lang="ru-RU" smtClean="0"/>
              <a:pPr/>
              <a:t>12.07.2022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A5DD-25EA-4FE6-B3D3-AC3B34DA72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14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BB49B-5EF4-4AF1-8E65-98CE24BDEF46}" type="datetimeFigureOut">
              <a:rPr lang="ru-RU" smtClean="0"/>
              <a:pPr/>
              <a:t>12.07.2022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A5DD-25EA-4FE6-B3D3-AC3B34DA72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779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BB49B-5EF4-4AF1-8E65-98CE24BDEF46}" type="datetimeFigureOut">
              <a:rPr lang="ru-RU" smtClean="0"/>
              <a:pPr/>
              <a:t>12.07.2022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A5DD-25EA-4FE6-B3D3-AC3B34DA72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332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BB49B-5EF4-4AF1-8E65-98CE24BDEF46}" type="datetimeFigureOut">
              <a:rPr lang="ru-RU" smtClean="0"/>
              <a:pPr/>
              <a:t>12.07.2022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A5DD-25EA-4FE6-B3D3-AC3B34DA72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3792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BB49B-5EF4-4AF1-8E65-98CE24BDEF46}" type="datetimeFigureOut">
              <a:rPr lang="ru-RU" smtClean="0"/>
              <a:pPr/>
              <a:t>12.07.2022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A5DD-25EA-4FE6-B3D3-AC3B34DA72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380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BB49B-5EF4-4AF1-8E65-98CE24BDEF46}" type="datetimeFigureOut">
              <a:rPr lang="ru-RU" smtClean="0"/>
              <a:pPr/>
              <a:t>12.07.2022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A5DD-25EA-4FE6-B3D3-AC3B34DA72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527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BB49B-5EF4-4AF1-8E65-98CE24BDEF46}" type="datetimeFigureOut">
              <a:rPr lang="ru-RU" smtClean="0"/>
              <a:pPr/>
              <a:t>12.07.2022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A5DD-25EA-4FE6-B3D3-AC3B34DA72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7804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BB49B-5EF4-4AF1-8E65-98CE24BDEF46}" type="datetimeFigureOut">
              <a:rPr lang="ru-RU" smtClean="0"/>
              <a:pPr/>
              <a:t>12.07.2022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A5DD-25EA-4FE6-B3D3-AC3B34DA72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5932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BB49B-5EF4-4AF1-8E65-98CE24BDEF46}" type="datetimeFigureOut">
              <a:rPr lang="ru-RU" smtClean="0"/>
              <a:pPr/>
              <a:t>12.07.2022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A5DD-25EA-4FE6-B3D3-AC3B34DA72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87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BB49B-5EF4-4AF1-8E65-98CE24BDEF46}" type="datetimeFigureOut">
              <a:rPr lang="ru-RU" smtClean="0"/>
              <a:pPr/>
              <a:t>12.07.2022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A5DD-25EA-4FE6-B3D3-AC3B34DA72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7416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BB49B-5EF4-4AF1-8E65-98CE24BDEF46}" type="datetimeFigureOut">
              <a:rPr lang="ru-RU" smtClean="0"/>
              <a:pPr/>
              <a:t>12.07.2022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6A5DD-25EA-4FE6-B3D3-AC3B34DA72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022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&#1069;&#1082;&#1086;&#1083;&#1103;&#1090;&#1072;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&#1069;&#1082;&#1086;&#1083;&#1103;&#1090;&#1072;.mp4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4E9C81-56A1-CBD0-8B4B-7BAFADDB5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7313"/>
            <a:ext cx="9163094" cy="6103374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D11D593-02E0-4DDD-EC8E-53BABB7689FB}"/>
              </a:ext>
            </a:extLst>
          </p:cNvPr>
          <p:cNvSpPr/>
          <p:nvPr/>
        </p:nvSpPr>
        <p:spPr>
          <a:xfrm>
            <a:off x="1548295" y="1877961"/>
            <a:ext cx="6066503" cy="3077497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МИР ПРИРОДЫ</a:t>
            </a:r>
          </a:p>
        </p:txBody>
      </p:sp>
    </p:spTree>
    <p:extLst>
      <p:ext uri="{BB962C8B-B14F-4D97-AF65-F5344CB8AC3E}">
        <p14:creationId xmlns:p14="http://schemas.microsoft.com/office/powerpoint/2010/main" xmlns="" val="370255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нимок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9144000" cy="6858002"/>
          </a:xfrm>
          <a:prstGeom prst="rect">
            <a:avLst/>
          </a:prstGeom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D11D593-02E0-4DDD-EC8E-53BABB7689FB}"/>
              </a:ext>
            </a:extLst>
          </p:cNvPr>
          <p:cNvSpPr/>
          <p:nvPr/>
        </p:nvSpPr>
        <p:spPr>
          <a:xfrm>
            <a:off x="3806755" y="2704228"/>
            <a:ext cx="1492358" cy="369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file"/>
              </a:rPr>
              <a:t>Эколята</a:t>
            </a:r>
            <a:endParaRPr lang="ru-RU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162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44207C7-321E-D8DD-1E1D-6A3BE0B07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738" y="278296"/>
            <a:ext cx="8562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402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3276FDE-B433-8469-0C26-3DCC5DE151BD}"/>
              </a:ext>
            </a:extLst>
          </p:cNvPr>
          <p:cNvSpPr/>
          <p:nvPr/>
        </p:nvSpPr>
        <p:spPr>
          <a:xfrm>
            <a:off x="695527" y="233464"/>
            <a:ext cx="7752945" cy="719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Полезные свойства меда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9DC029-1A62-18CA-E463-54B877506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3070" y="1680489"/>
            <a:ext cx="3257596" cy="24130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849F911-4A4C-3B34-2A84-A74538602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6387" y="4424929"/>
            <a:ext cx="2364328" cy="20900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3312DEA-C0AE-06C4-9AC3-D5A74EDB98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645" y="1681148"/>
            <a:ext cx="3217346" cy="24130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BAA9910-469B-EA4F-6056-BD97452254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5991" y="1099889"/>
            <a:ext cx="1992015" cy="16405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78172E7-F24A-5DEA-CD11-44A311FE22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1510" y="2343768"/>
            <a:ext cx="1576040" cy="9482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1F4893D-FAB7-A931-ECC6-A583535BBD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7217" y="4448216"/>
            <a:ext cx="3257595" cy="20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369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029E4BC9-E4CA-22CD-415F-F1A83E9AA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2369" y="1145506"/>
            <a:ext cx="5619262" cy="5634672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9069FE6A-1E5E-E0E1-3BF0-3E5852FF7828}"/>
              </a:ext>
            </a:extLst>
          </p:cNvPr>
          <p:cNvSpPr/>
          <p:nvPr/>
        </p:nvSpPr>
        <p:spPr>
          <a:xfrm>
            <a:off x="894945" y="369651"/>
            <a:ext cx="8044774" cy="852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C00000"/>
                </a:solidFill>
              </a:rPr>
              <a:t>ВНИМАНИЕ!!!</a:t>
            </a:r>
          </a:p>
        </p:txBody>
      </p:sp>
    </p:spTree>
    <p:extLst>
      <p:ext uri="{BB962C8B-B14F-4D97-AF65-F5344CB8AC3E}">
        <p14:creationId xmlns:p14="http://schemas.microsoft.com/office/powerpoint/2010/main" xmlns="" val="192080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E12AEF8-6DE6-C807-D58A-B8568C1A1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6442" y="2788142"/>
            <a:ext cx="1776213" cy="16045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580E392-DBE1-9D55-4DB2-27108C92F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333" y="630627"/>
            <a:ext cx="1622200" cy="17016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8B1E157-CC5C-DDF2-FE25-71525DBF9B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80690" y="4848559"/>
            <a:ext cx="3268740" cy="16047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E9BD4C-8C34-CB30-ADBA-E33B991E7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1610" y="4581728"/>
            <a:ext cx="4247324" cy="21236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6837C0B-3191-C68B-BB82-30A51DA3DB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7141" y="1552957"/>
            <a:ext cx="2604839" cy="287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4647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D651A72-3C3C-D4AF-9E15-30A62F2A1B62}"/>
              </a:ext>
            </a:extLst>
          </p:cNvPr>
          <p:cNvSpPr/>
          <p:nvPr/>
        </p:nvSpPr>
        <p:spPr>
          <a:xfrm>
            <a:off x="2196488" y="444847"/>
            <a:ext cx="5206952" cy="757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ЖИВАЯ ПРИРОДА</a:t>
            </a:r>
          </a:p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3EB0A1D5-B1B9-727C-F3E9-C2AE15298A3B}"/>
              </a:ext>
            </a:extLst>
          </p:cNvPr>
          <p:cNvSpPr/>
          <p:nvPr/>
        </p:nvSpPr>
        <p:spPr>
          <a:xfrm>
            <a:off x="282282" y="1409408"/>
            <a:ext cx="2629883" cy="2144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дышит</a:t>
            </a:r>
            <a:r>
              <a:rPr lang="ru-RU" dirty="0" err="1"/>
              <a:t>т</a:t>
            </a:r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EFFD57C2-9E00-4CE6-6B1B-68295F8277A5}"/>
              </a:ext>
            </a:extLst>
          </p:cNvPr>
          <p:cNvSpPr/>
          <p:nvPr/>
        </p:nvSpPr>
        <p:spPr>
          <a:xfrm>
            <a:off x="3353410" y="1395816"/>
            <a:ext cx="2539760" cy="2158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питается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95126BE4-32B8-8F8E-B7B1-91999624CEEC}"/>
              </a:ext>
            </a:extLst>
          </p:cNvPr>
          <p:cNvSpPr/>
          <p:nvPr/>
        </p:nvSpPr>
        <p:spPr>
          <a:xfrm>
            <a:off x="6321957" y="1391564"/>
            <a:ext cx="2570564" cy="2167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размножается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5BE7ADC6-3AB5-008A-67D1-D9622643FA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7898" y="1469762"/>
            <a:ext cx="1534180" cy="149199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CAD0CCD-BE2B-9A86-CB9D-8EE082AB12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877" y="1477623"/>
            <a:ext cx="1494340" cy="171832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72CF8E0B-8B05-85BE-D9AD-3130EFDEA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0589" y="1440025"/>
            <a:ext cx="1805402" cy="1551463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3B93F4D4-582D-8FD7-76E8-66E1BF7893F9}"/>
              </a:ext>
            </a:extLst>
          </p:cNvPr>
          <p:cNvSpPr/>
          <p:nvPr/>
        </p:nvSpPr>
        <p:spPr>
          <a:xfrm>
            <a:off x="2047207" y="3766319"/>
            <a:ext cx="5049585" cy="2882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растет, развивается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346052E9-0F9C-573D-3BC3-E57B99B815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30" b="5150"/>
          <a:stretch/>
        </p:blipFill>
        <p:spPr>
          <a:xfrm>
            <a:off x="2159907" y="3868886"/>
            <a:ext cx="4824185" cy="22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8132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D651A72-3C3C-D4AF-9E15-30A62F2A1B62}"/>
              </a:ext>
            </a:extLst>
          </p:cNvPr>
          <p:cNvSpPr/>
          <p:nvPr/>
        </p:nvSpPr>
        <p:spPr>
          <a:xfrm>
            <a:off x="2196488" y="444847"/>
            <a:ext cx="5206952" cy="718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ПРИРОДА</a:t>
            </a:r>
          </a:p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1EE9F88-B026-884A-26CB-1AC24CE655CC}"/>
              </a:ext>
            </a:extLst>
          </p:cNvPr>
          <p:cNvSpPr/>
          <p:nvPr/>
        </p:nvSpPr>
        <p:spPr>
          <a:xfrm>
            <a:off x="5375564" y="1106372"/>
            <a:ext cx="3165987" cy="444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2BCF062-DEFA-B6BD-4234-C1BF6BED79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7435" y="2116544"/>
            <a:ext cx="1479776" cy="147547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972A460-B9EF-58D1-3D08-9E4907607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8643" y="2600858"/>
            <a:ext cx="1359366" cy="135936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3591E160-492F-78B4-D0DC-5BE0B7C3AC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3415" y="5511783"/>
            <a:ext cx="1458136" cy="80355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7DECABC1-CD2F-2D5C-210E-383384EBCC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57149"/>
          <a:stretch/>
        </p:blipFill>
        <p:spPr>
          <a:xfrm>
            <a:off x="1926565" y="2050129"/>
            <a:ext cx="1084548" cy="26824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2CE9801-B40F-A3F9-0E87-839CDC94C4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6238" y="4721868"/>
            <a:ext cx="789243" cy="8453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8DCFAA6F-69C9-6221-C030-376E03C2AD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6536" y="5201541"/>
            <a:ext cx="2231213" cy="138452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87C6FE6B-F5D8-07DC-986F-932D8E2DC8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29" y="5026217"/>
            <a:ext cx="1225199" cy="13845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C4062D3-24FF-C3E2-1515-76E603BBF0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85263" y="1817554"/>
            <a:ext cx="1551647" cy="11188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786CE4D-4AA0-457C-718E-E5A881DC0A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11599" y="804316"/>
            <a:ext cx="1225199" cy="14724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BB1288A-B544-D4CA-F947-98D566D296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2844" y="3168960"/>
            <a:ext cx="1665388" cy="166538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FD1A211-1FA0-CB75-6BD5-4F9EB66AC5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3440" y="4252926"/>
            <a:ext cx="1540823" cy="114444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0CBD8FC-DCBF-89A9-EC3F-40528FAB55EA}"/>
              </a:ext>
            </a:extLst>
          </p:cNvPr>
          <p:cNvSpPr/>
          <p:nvPr/>
        </p:nvSpPr>
        <p:spPr>
          <a:xfrm flipH="1">
            <a:off x="4799964" y="1232452"/>
            <a:ext cx="45719" cy="5496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6B13B26-B394-A39B-E645-4B93DE48DAC4}"/>
              </a:ext>
            </a:extLst>
          </p:cNvPr>
          <p:cNvSpPr/>
          <p:nvPr/>
        </p:nvSpPr>
        <p:spPr>
          <a:xfrm>
            <a:off x="1038733" y="1483553"/>
            <a:ext cx="3151341" cy="524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8B3819DA-33AA-EBEE-6239-989EFC244E01}"/>
              </a:ext>
            </a:extLst>
          </p:cNvPr>
          <p:cNvSpPr/>
          <p:nvPr/>
        </p:nvSpPr>
        <p:spPr>
          <a:xfrm>
            <a:off x="635022" y="1292003"/>
            <a:ext cx="3667634" cy="66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ЖИВАЯ</a:t>
            </a:r>
          </a:p>
          <a:p>
            <a:pPr algn="ctr"/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AA1C14D2-5D3B-3CE1-B36B-CC0126EDEFC1}"/>
              </a:ext>
            </a:extLst>
          </p:cNvPr>
          <p:cNvSpPr/>
          <p:nvPr/>
        </p:nvSpPr>
        <p:spPr>
          <a:xfrm>
            <a:off x="4944444" y="1346217"/>
            <a:ext cx="3667634" cy="66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НЕЖИВАЯ</a:t>
            </a:r>
          </a:p>
          <a:p>
            <a:pPr algn="ctr"/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754C1EB-D3EB-626B-8DE0-716AD8C8621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877" y="2936453"/>
            <a:ext cx="1465407" cy="142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2692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D651A72-3C3C-D4AF-9E15-30A62F2A1B62}"/>
              </a:ext>
            </a:extLst>
          </p:cNvPr>
          <p:cNvSpPr/>
          <p:nvPr/>
        </p:nvSpPr>
        <p:spPr>
          <a:xfrm>
            <a:off x="2196488" y="444847"/>
            <a:ext cx="5206952" cy="718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ПРИРОДА</a:t>
            </a:r>
          </a:p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1EE9F88-B026-884A-26CB-1AC24CE655CC}"/>
              </a:ext>
            </a:extLst>
          </p:cNvPr>
          <p:cNvSpPr/>
          <p:nvPr/>
        </p:nvSpPr>
        <p:spPr>
          <a:xfrm>
            <a:off x="5375564" y="1106372"/>
            <a:ext cx="3165987" cy="444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2BCF062-DEFA-B6BD-4234-C1BF6BED79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2812" y="2051143"/>
            <a:ext cx="1849854" cy="18444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972A460-B9EF-58D1-3D08-9E4907607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8575" y="2258328"/>
            <a:ext cx="1359366" cy="135936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3591E160-492F-78B4-D0DC-5BE0B7C3AC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202" y="5621141"/>
            <a:ext cx="1458136" cy="80355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7DECABC1-CD2F-2D5C-210E-383384EBCC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57149"/>
          <a:stretch/>
        </p:blipFill>
        <p:spPr>
          <a:xfrm>
            <a:off x="4143610" y="2535022"/>
            <a:ext cx="1084548" cy="26824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2CE9801-B40F-A3F9-0E87-839CDC94C4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8045" y="3453559"/>
            <a:ext cx="789243" cy="8453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8DCFAA6F-69C9-6221-C030-376E03C2AD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1100" y="5279550"/>
            <a:ext cx="2231213" cy="138452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87C6FE6B-F5D8-07DC-986F-932D8E2DC8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6292" y="4975876"/>
            <a:ext cx="1225199" cy="13845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BB1288A-B544-D4CA-F947-98D566D296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7881" y="4118165"/>
            <a:ext cx="1665388" cy="166538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FD1A211-1FA0-CB75-6BD5-4F9EB66AC5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6166" y="2157525"/>
            <a:ext cx="1540823" cy="11444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6B13B26-B394-A39B-E645-4B93DE48DAC4}"/>
              </a:ext>
            </a:extLst>
          </p:cNvPr>
          <p:cNvSpPr/>
          <p:nvPr/>
        </p:nvSpPr>
        <p:spPr>
          <a:xfrm>
            <a:off x="893168" y="2178077"/>
            <a:ext cx="3151341" cy="524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8B3819DA-33AA-EBEE-6239-989EFC244E01}"/>
              </a:ext>
            </a:extLst>
          </p:cNvPr>
          <p:cNvSpPr/>
          <p:nvPr/>
        </p:nvSpPr>
        <p:spPr>
          <a:xfrm>
            <a:off x="2316536" y="1292003"/>
            <a:ext cx="1986120" cy="66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ЖИВАЯ</a:t>
            </a:r>
          </a:p>
          <a:p>
            <a:pPr algn="ctr"/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AA1C14D2-5D3B-3CE1-B36B-CC0126EDEFC1}"/>
              </a:ext>
            </a:extLst>
          </p:cNvPr>
          <p:cNvSpPr/>
          <p:nvPr/>
        </p:nvSpPr>
        <p:spPr>
          <a:xfrm>
            <a:off x="4944444" y="1346217"/>
            <a:ext cx="2537288" cy="66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НЕЖИВАЯ</a:t>
            </a:r>
          </a:p>
          <a:p>
            <a:pPr algn="ctr"/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754C1EB-D3EB-626B-8DE0-716AD8C86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816" y="2382775"/>
            <a:ext cx="1465407" cy="1421277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90BDD64-C304-A994-999D-FB18A89400C9}"/>
              </a:ext>
            </a:extLst>
          </p:cNvPr>
          <p:cNvSpPr/>
          <p:nvPr/>
        </p:nvSpPr>
        <p:spPr>
          <a:xfrm>
            <a:off x="787422" y="1444403"/>
            <a:ext cx="3667634" cy="66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793DD012-8766-B23E-0AE0-D306B095A3DA}"/>
              </a:ext>
            </a:extLst>
          </p:cNvPr>
          <p:cNvSpPr/>
          <p:nvPr/>
        </p:nvSpPr>
        <p:spPr>
          <a:xfrm>
            <a:off x="4345635" y="1369445"/>
            <a:ext cx="540541" cy="584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И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033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B16646E-B635-A159-D5F0-9113E8A56634}"/>
              </a:ext>
            </a:extLst>
          </p:cNvPr>
          <p:cNvSpPr/>
          <p:nvPr/>
        </p:nvSpPr>
        <p:spPr>
          <a:xfrm>
            <a:off x="2059858" y="285135"/>
            <a:ext cx="502428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rgbClr val="C00000"/>
                </a:solidFill>
              </a:rPr>
              <a:t>4-й лишний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8BF56C4-753E-45B3-A04C-5AA088C43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811" y="3998068"/>
            <a:ext cx="3301719" cy="26903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B8650C9-00C8-166C-7552-A21D11973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6596" y="1469165"/>
            <a:ext cx="2291655" cy="23026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42F7A93-3718-6EA2-4E7B-DD5C4FF0D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0883" y="4406629"/>
            <a:ext cx="3534306" cy="21662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AA7C941-274E-9C3B-3810-5323154838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338" y="1410880"/>
            <a:ext cx="2103246" cy="220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91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B16646E-B635-A159-D5F0-9113E8A56634}"/>
              </a:ext>
            </a:extLst>
          </p:cNvPr>
          <p:cNvSpPr/>
          <p:nvPr/>
        </p:nvSpPr>
        <p:spPr>
          <a:xfrm>
            <a:off x="2059858" y="285135"/>
            <a:ext cx="502428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rgbClr val="C00000"/>
                </a:solidFill>
              </a:rPr>
              <a:t>4-й лишний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8BF56C4-753E-45B3-A04C-5AA088C43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811" y="3998068"/>
            <a:ext cx="3301719" cy="26903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B8650C9-00C8-166C-7552-A21D11973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6596" y="1469165"/>
            <a:ext cx="2291655" cy="23026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42F7A93-3718-6EA2-4E7B-DD5C4FF0D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0883" y="4406629"/>
            <a:ext cx="3534306" cy="216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723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B16646E-B635-A159-D5F0-9113E8A56634}"/>
              </a:ext>
            </a:extLst>
          </p:cNvPr>
          <p:cNvSpPr/>
          <p:nvPr/>
        </p:nvSpPr>
        <p:spPr>
          <a:xfrm>
            <a:off x="2059858" y="285135"/>
            <a:ext cx="502428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rgbClr val="C00000"/>
                </a:solidFill>
              </a:rPr>
              <a:t>4-й лишний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D320BF-EE8A-D9A0-2AFF-2DD341E09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409" y="4642689"/>
            <a:ext cx="3412012" cy="17814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DEBAF58-5F1A-2D3F-D21E-8A2AC49DEC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5536" y="4638520"/>
            <a:ext cx="3300438" cy="16594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567E165-5D48-0ED6-61AA-88FEF39D13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726" y="2147171"/>
            <a:ext cx="3874662" cy="1632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07DE1-5B62-9EAD-2E34-C4E74A34AD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5979" y="1477161"/>
            <a:ext cx="3456325" cy="288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29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B16646E-B635-A159-D5F0-9113E8A56634}"/>
              </a:ext>
            </a:extLst>
          </p:cNvPr>
          <p:cNvSpPr/>
          <p:nvPr/>
        </p:nvSpPr>
        <p:spPr>
          <a:xfrm>
            <a:off x="2059858" y="285135"/>
            <a:ext cx="502428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rgbClr val="C00000"/>
                </a:solidFill>
              </a:rPr>
              <a:t>4-й лишний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D320BF-EE8A-D9A0-2AFF-2DD341E09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409" y="4642689"/>
            <a:ext cx="3412012" cy="17814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DEBAF58-5F1A-2D3F-D21E-8A2AC49DEC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5536" y="4638520"/>
            <a:ext cx="3300438" cy="16594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567E165-5D48-0ED6-61AA-88FEF39D13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726" y="2147171"/>
            <a:ext cx="3874662" cy="1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419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8CA89D8-FAA6-81F6-E27B-C5DF04A21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819" y="1639492"/>
            <a:ext cx="2285463" cy="20645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CF318187-A330-2DB5-0D26-9A058F87E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798" y="4143983"/>
            <a:ext cx="2919507" cy="244912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80DA822D-214E-0554-6E91-31D892532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2482" y="4047833"/>
            <a:ext cx="3056238" cy="254527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D15A55F-D2FA-6175-D6D7-B3DE9989C5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2831" y="1369076"/>
            <a:ext cx="2675350" cy="2703466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9DC3491A-CE51-9818-4794-58D3DCC91ED3}"/>
              </a:ext>
            </a:extLst>
          </p:cNvPr>
          <p:cNvSpPr/>
          <p:nvPr/>
        </p:nvSpPr>
        <p:spPr>
          <a:xfrm>
            <a:off x="2059858" y="285135"/>
            <a:ext cx="502428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rgbClr val="C00000"/>
                </a:solidFill>
              </a:rPr>
              <a:t>4-й лишний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299581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CF318187-A330-2DB5-0D26-9A058F87E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798" y="4143983"/>
            <a:ext cx="2919507" cy="244912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80DA822D-214E-0554-6E91-31D892532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2482" y="4047833"/>
            <a:ext cx="3056238" cy="254527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D15A55F-D2FA-6175-D6D7-B3DE9989C5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2831" y="1369076"/>
            <a:ext cx="2675350" cy="2703466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9DC3491A-CE51-9818-4794-58D3DCC91ED3}"/>
              </a:ext>
            </a:extLst>
          </p:cNvPr>
          <p:cNvSpPr/>
          <p:nvPr/>
        </p:nvSpPr>
        <p:spPr>
          <a:xfrm>
            <a:off x="2059858" y="285135"/>
            <a:ext cx="502428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rgbClr val="C00000"/>
                </a:solidFill>
              </a:rPr>
              <a:t>4-й лишний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339821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4E9C81-56A1-CBD0-8B4B-7BAFADDB5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7313"/>
            <a:ext cx="9163094" cy="6103374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D11D593-02E0-4DDD-EC8E-53BABB7689FB}"/>
              </a:ext>
            </a:extLst>
          </p:cNvPr>
          <p:cNvSpPr/>
          <p:nvPr/>
        </p:nvSpPr>
        <p:spPr>
          <a:xfrm>
            <a:off x="1548295" y="1877961"/>
            <a:ext cx="6066503" cy="3077497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МИР ПРИРОДЫ</a:t>
            </a:r>
          </a:p>
        </p:txBody>
      </p:sp>
    </p:spTree>
    <p:extLst>
      <p:ext uri="{BB962C8B-B14F-4D97-AF65-F5344CB8AC3E}">
        <p14:creationId xmlns:p14="http://schemas.microsoft.com/office/powerpoint/2010/main" xmlns="" val="227162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1658</TotalTime>
  <Words>40</Words>
  <Application>Microsoft Office PowerPoint</Application>
  <PresentationFormat>Экран (4:3)</PresentationFormat>
  <Paragraphs>55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Тихова</dc:creator>
  <cp:lastModifiedBy>USER</cp:lastModifiedBy>
  <cp:revision>18</cp:revision>
  <dcterms:created xsi:type="dcterms:W3CDTF">2022-07-08T05:53:22Z</dcterms:created>
  <dcterms:modified xsi:type="dcterms:W3CDTF">2022-07-12T19:38:15Z</dcterms:modified>
</cp:coreProperties>
</file>